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4" d="100"/>
          <a:sy n="124" d="100"/>
        </p:scale>
        <p:origin x="782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1BA8-CC0D-4CB9-A883-B882064DE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EBE49-27C0-4316-92D4-CF84FE9CE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814BB-FCA7-42F0-901D-A6E2CF9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8A3A9-7AE1-4263-8B0C-B7727B7D2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5D6DA-672E-4666-B2F2-407A8D1C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8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0BEA-9F0A-41F5-B3F5-E5D97327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166AC-78DB-4D31-B24F-C4B97250F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39FEA-F129-40E9-BCA5-C54AF72E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EE33F-E218-40B6-8227-F5A3C3C09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107AA-F839-4438-9A50-ED9F407A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AEDBD-6D99-406A-B8F2-621A2BEB9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EAA12-2634-4500-B231-92CA97D15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D185C-B864-4812-87DC-F6D645414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36542-D809-48B4-B247-8BD32DA4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966FE-AFC5-4855-8F59-81E583A6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0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DE75-CC7C-4F9A-9A08-1C79B71B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35A7-D9DE-4ACA-882C-F70F04C18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26726-0978-414C-B06C-C4B50E8A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C7DCB-5C04-45C9-892E-6DC1D96D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C69B7-AD94-4C70-9439-1BB4780B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1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E5230-04F3-45A5-9CF6-1B311828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64E0C-71F0-438D-8366-18E7085C2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23A2B-7786-4F62-BCAC-46DD9E08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8DE31-8C46-4B2C-9A23-65AA697D6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743-56AA-443A-9F1D-CFE3E2FC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0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12C9-707E-4C8F-87F0-517B9AB7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0FB8D-C532-4552-80AD-94A0903A0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BD47B-CE02-4A2C-8CC6-EFC24773F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51290-087E-4586-9963-31213035B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472AD-6738-4D03-B063-2B640EA8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2F28-FC92-4AD3-BB14-D9C80AF0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3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92D1-9D7C-4537-AABC-A2C3EAA6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A258D-A4A7-4AD8-B9E2-3658676B2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EA93F-E42F-4DA5-A9F3-39204CDC7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B8C83-B826-4070-99C8-FC210DAAD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97B9A-CDC4-4B2A-BA17-0DD407B8C2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467C1-BFFE-4D2C-A35D-6E9AA07E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370E9-A824-42BF-ACA4-22D4F295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EB195-A4A6-4277-939C-EEF4A7C8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2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5748-E630-4D21-843E-EA34E3E7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05E658-EF6A-44C0-A62F-E33F0A9A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C56A5F-306F-415D-9F0F-944C1D67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7F1DE-07CF-46F2-80F6-7532DBD2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7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DB989-235B-4B1E-A282-103435F1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C54DB-CCDB-412E-8887-E247B5E1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17052-945F-4406-AFE9-15DF30F62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5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6E03-9243-4108-8BED-6E367756F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B79EA-9A12-4BF5-8A0E-A1B3570EF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89BF1-D7C0-430B-B9E1-B1A70416B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3C383-6CF5-4D62-B62C-BC73B8E2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893E1-7882-41E9-B7D6-8B506E98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90252-CFB8-4C70-B181-BDE24E7C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6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F147-7E9D-4CB6-A5AD-1E917386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D7116-F593-4800-A964-A52B362F5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55E03-6DBE-4C7D-BFC9-F847ADB5A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892D4-790E-490F-93BC-53414572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74849-6C6A-400D-A8C9-DB3B4F8F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CD9CF-E38E-47B9-AA5C-A7D58F8D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9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C1A8F-A544-48C1-8D6F-14139AD22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D17A2-CEE7-4056-A598-DA8C44A8D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0A795-A3C7-48C4-BB0D-BBA0C730C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2885-BF78-403B-B146-A0AE54CEE42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A9B6F-57B8-42B3-BD89-2AC9182C9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1EE77-3CCC-419B-B529-2EDC58CBB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D684D-773A-44B1-911F-C0E059D6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4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AFFB-43D9-48F8-8291-41FAF3FAF4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LED Panel Clock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ED73B-6BB6-41CA-A447-2B95486FD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Cole </a:t>
            </a:r>
            <a:r>
              <a:rPr lang="en-US" dirty="0" err="1"/>
              <a:t>Carrow</a:t>
            </a:r>
            <a:endParaRPr lang="en-US" dirty="0"/>
          </a:p>
          <a:p>
            <a:r>
              <a:rPr lang="en-US" dirty="0"/>
              <a:t>Ethan Brinser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46FF43B-F47E-406C-ABDF-5AE9BF06C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0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90"/>
    </mc:Choice>
    <mc:Fallback>
      <p:transition spd="slow" advTm="10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339D-E1BA-4B7B-97AD-D44C9F31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20B88-B0E1-4525-938B-7870EEB4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functional alarm clock</a:t>
            </a:r>
          </a:p>
          <a:p>
            <a:r>
              <a:rPr lang="en-US" dirty="0"/>
              <a:t>RGB pixel display</a:t>
            </a:r>
          </a:p>
          <a:p>
            <a:r>
              <a:rPr lang="en-US" dirty="0"/>
              <a:t>Visual alarm mimics sunlight</a:t>
            </a:r>
          </a:p>
          <a:p>
            <a:r>
              <a:rPr lang="en-US" dirty="0"/>
              <a:t>Backup audio alarm</a:t>
            </a:r>
          </a:p>
          <a:p>
            <a:r>
              <a:rPr lang="en-US" dirty="0"/>
              <a:t>Control with buttons or Bluetooth</a:t>
            </a:r>
          </a:p>
          <a:p>
            <a:r>
              <a:rPr lang="en-US" dirty="0"/>
              <a:t>Get time over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C5047B9-5B29-4CAD-A26A-7A4620F22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40" y="1136405"/>
            <a:ext cx="3511059" cy="2633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201BA-AF50-440C-8A07-F405F21FE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40" y="3769700"/>
            <a:ext cx="3511060" cy="263329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BAC177D-48E7-457C-B45E-1877DD9C3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6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83"/>
    </mc:Choice>
    <mc:Fallback>
      <p:transition spd="slow" advTm="51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9027-00AE-42CF-A749-B7A7DF03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47C0-2D00-4D02-AEA0-8E7D22EC2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ESP32 module</a:t>
            </a:r>
          </a:p>
          <a:p>
            <a:r>
              <a:rPr lang="en-US" dirty="0"/>
              <a:t>RGB LED Panel</a:t>
            </a:r>
          </a:p>
          <a:p>
            <a:r>
              <a:rPr lang="en-US" dirty="0"/>
              <a:t>4 push buttons</a:t>
            </a:r>
          </a:p>
          <a:p>
            <a:r>
              <a:rPr lang="en-US" dirty="0"/>
              <a:t>Speaker and driver</a:t>
            </a:r>
          </a:p>
          <a:p>
            <a:r>
              <a:rPr lang="en-US" dirty="0"/>
              <a:t>Power </a:t>
            </a:r>
            <a:r>
              <a:rPr lang="en-US" dirty="0" err="1"/>
              <a:t>suply</a:t>
            </a:r>
            <a:endParaRPr lang="en-US" dirty="0"/>
          </a:p>
          <a:p>
            <a:r>
              <a:rPr lang="en-US" dirty="0"/>
              <a:t>Breadboard and cabling</a:t>
            </a:r>
          </a:p>
          <a:p>
            <a:r>
              <a:rPr lang="en-US" dirty="0"/>
              <a:t>Phone</a:t>
            </a:r>
          </a:p>
          <a:p>
            <a:endParaRPr lang="en-US" dirty="0"/>
          </a:p>
        </p:txBody>
      </p:sp>
      <p:pic>
        <p:nvPicPr>
          <p:cNvPr id="5" name="Picture 4" descr="A picture containing text, circuit&#10;&#10;Description automatically generated">
            <a:extLst>
              <a:ext uri="{FF2B5EF4-FFF2-40B4-BE49-F238E27FC236}">
                <a16:creationId xmlns:a16="http://schemas.microsoft.com/office/drawing/2014/main" id="{DD78A838-2244-486C-97C8-6DD2249A0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54" y="801200"/>
            <a:ext cx="3427534" cy="2570650"/>
          </a:xfrm>
          <a:prstGeom prst="rect">
            <a:avLst/>
          </a:prstGeom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AEBFD66-EF69-462A-A801-338A85F067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21805" r="17229" b="17228"/>
          <a:stretch/>
        </p:blipFill>
        <p:spPr>
          <a:xfrm>
            <a:off x="7025054" y="3371849"/>
            <a:ext cx="3427534" cy="257065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BD79882-2601-49ED-B61A-8FEA67E88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5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95"/>
    </mc:Choice>
    <mc:Fallback>
      <p:transition spd="slow" advTm="30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0716-F2CF-4219-A623-7108A122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D597344-B509-4ED2-AAD6-06B3C3174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05" y="1690688"/>
            <a:ext cx="5277827" cy="3958370"/>
          </a:xfrm>
        </p:spPr>
      </p:pic>
      <p:pic>
        <p:nvPicPr>
          <p:cNvPr id="7" name="Picture 6" descr="A picture containing text, electronics, connector&#10;&#10;Description automatically generated">
            <a:extLst>
              <a:ext uri="{FF2B5EF4-FFF2-40B4-BE49-F238E27FC236}">
                <a16:creationId xmlns:a16="http://schemas.microsoft.com/office/drawing/2014/main" id="{C0D8631F-2512-4823-B33E-A0E3183FA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688" y="1690688"/>
            <a:ext cx="5277826" cy="395837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250581E-DA95-4CAD-8BA7-8C8B1FF915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7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6"/>
    </mc:Choice>
    <mc:Fallback>
      <p:transition spd="slow" advTm="28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A4D9-3A82-4F3B-BF60-91F2C9AC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Structure</a:t>
            </a:r>
          </a:p>
        </p:txBody>
      </p:sp>
      <p:pic>
        <p:nvPicPr>
          <p:cNvPr id="9" name="Content Placeholder 8" descr="A picture containing Teams&#10;&#10;Description automatically generated">
            <a:extLst>
              <a:ext uri="{FF2B5EF4-FFF2-40B4-BE49-F238E27FC236}">
                <a16:creationId xmlns:a16="http://schemas.microsoft.com/office/drawing/2014/main" id="{3D4B09FC-11D6-4022-A82E-D8071C4EA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9" y="1609628"/>
            <a:ext cx="8102112" cy="4747813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50EF64C-5264-40EC-904A-179BAE67D0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72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89"/>
    </mc:Choice>
    <mc:Fallback>
      <p:transition spd="slow" advTm="73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6567-5499-4EB0-B08B-11F5605B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C6DBB-8147-474D-8240-21059B5BB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IDE</a:t>
            </a:r>
          </a:p>
          <a:p>
            <a:r>
              <a:rPr lang="en-US" dirty="0"/>
              <a:t>ESP32 library</a:t>
            </a:r>
          </a:p>
          <a:p>
            <a:r>
              <a:rPr lang="en-US" dirty="0" err="1"/>
              <a:t>SmartMatrix</a:t>
            </a:r>
            <a:endParaRPr lang="en-US" dirty="0"/>
          </a:p>
          <a:p>
            <a:r>
              <a:rPr lang="en-US" dirty="0"/>
              <a:t>Adafruit </a:t>
            </a:r>
            <a:r>
              <a:rPr lang="en-US" dirty="0" err="1"/>
              <a:t>Bluefruit</a:t>
            </a:r>
            <a:r>
              <a:rPr lang="en-US" dirty="0"/>
              <a:t> Connect App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715692-5525-45BA-A673-6721E7102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8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5"/>
    </mc:Choice>
    <mc:Fallback>
      <p:transition spd="slow" advTm="30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6E05-D1F6-4F21-935F-450F2D41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D2A1-6017-42DE-AD2C-FFC210232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Save and reload settings on restart</a:t>
            </a:r>
          </a:p>
          <a:p>
            <a:r>
              <a:rPr lang="en-US" dirty="0"/>
              <a:t>Battery backup</a:t>
            </a:r>
          </a:p>
          <a:p>
            <a:r>
              <a:rPr lang="en-US" dirty="0"/>
              <a:t>Auto time zone detection</a:t>
            </a:r>
          </a:p>
          <a:p>
            <a:r>
              <a:rPr lang="en-US" dirty="0"/>
              <a:t>Color control</a:t>
            </a:r>
          </a:p>
          <a:p>
            <a:r>
              <a:rPr lang="en-US" dirty="0"/>
              <a:t>Multiple alarms</a:t>
            </a:r>
          </a:p>
          <a:p>
            <a:r>
              <a:rPr lang="en-US" dirty="0"/>
              <a:t>Larger display</a:t>
            </a:r>
          </a:p>
          <a:p>
            <a:r>
              <a:rPr lang="en-US" dirty="0"/>
              <a:t>Custom control app</a:t>
            </a:r>
          </a:p>
          <a:p>
            <a:r>
              <a:rPr lang="en-US" dirty="0"/>
              <a:t>Custom PCB and case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9704F5-E388-421E-8350-D82EF6C47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1938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1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41"/>
    </mc:Choice>
    <mc:Fallback>
      <p:transition spd="slow" advTm="68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92</Words>
  <Application>Microsoft Office PowerPoint</Application>
  <PresentationFormat>Widescreen</PresentationFormat>
  <Paragraphs>34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LED Panel Clock</vt:lpstr>
      <vt:lpstr>Features</vt:lpstr>
      <vt:lpstr>Parts used</vt:lpstr>
      <vt:lpstr>Photos</vt:lpstr>
      <vt:lpstr>Program Structure</vt:lpstr>
      <vt:lpstr>Software and Libraries</vt:lpstr>
      <vt:lpstr>Future Ideas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Brinser, Ethan E</dc:creator>
  <cp:lastModifiedBy>cole carrow</cp:lastModifiedBy>
  <cp:revision>14</cp:revision>
  <dcterms:created xsi:type="dcterms:W3CDTF">2021-05-05T02:24:25Z</dcterms:created>
  <dcterms:modified xsi:type="dcterms:W3CDTF">2021-05-05T21:31:40Z</dcterms:modified>
</cp:coreProperties>
</file>